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58" y="-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0934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8476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0587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4041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505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116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1465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238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898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892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3652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24BCA-DF77-4FC2-997A-FD51346CBD40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39297-6A27-424D-9D71-07F2E02021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874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ieren 52"/>
          <p:cNvGrpSpPr/>
          <p:nvPr/>
        </p:nvGrpSpPr>
        <p:grpSpPr>
          <a:xfrm>
            <a:off x="3547131" y="1131613"/>
            <a:ext cx="5330321" cy="4738171"/>
            <a:chOff x="3547131" y="1131613"/>
            <a:chExt cx="5330321" cy="4738171"/>
          </a:xfrm>
        </p:grpSpPr>
        <p:pic>
          <p:nvPicPr>
            <p:cNvPr id="37" name="Grafik 3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90" t="10619" r="40513" b="28725"/>
            <a:stretch/>
          </p:blipFill>
          <p:spPr>
            <a:xfrm>
              <a:off x="3864078" y="4201001"/>
              <a:ext cx="1404000" cy="1154207"/>
            </a:xfrm>
            <a:prstGeom prst="rect">
              <a:avLst/>
            </a:prstGeom>
          </p:spPr>
        </p:pic>
        <p:pic>
          <p:nvPicPr>
            <p:cNvPr id="52" name="Grafik 51"/>
            <p:cNvPicPr>
              <a:picLocks noChangeAspect="1"/>
            </p:cNvPicPr>
            <p:nvPr/>
          </p:nvPicPr>
          <p:blipFill rotWithShape="1">
            <a:blip r:embed="rId3"/>
            <a:srcRect l="16445" r="12175"/>
            <a:stretch/>
          </p:blipFill>
          <p:spPr>
            <a:xfrm rot="5400000">
              <a:off x="4049724" y="2364248"/>
              <a:ext cx="1464813" cy="2470000"/>
            </a:xfrm>
            <a:prstGeom prst="rect">
              <a:avLst/>
            </a:prstGeom>
          </p:spPr>
        </p:pic>
        <p:sp>
          <p:nvSpPr>
            <p:cNvPr id="4" name="Rechteck 3"/>
            <p:cNvSpPr/>
            <p:nvPr/>
          </p:nvSpPr>
          <p:spPr>
            <a:xfrm>
              <a:off x="7496887" y="1885714"/>
              <a:ext cx="1380565" cy="325418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8" name="Gerader Verbinder 7"/>
            <p:cNvCxnSpPr>
              <a:stCxn id="4" idx="0"/>
              <a:endCxn id="4" idx="2"/>
            </p:cNvCxnSpPr>
            <p:nvPr/>
          </p:nvCxnSpPr>
          <p:spPr>
            <a:xfrm>
              <a:off x="8187170" y="1885714"/>
              <a:ext cx="0" cy="3254188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mit Pfeil 10"/>
            <p:cNvCxnSpPr/>
            <p:nvPr/>
          </p:nvCxnSpPr>
          <p:spPr>
            <a:xfrm flipV="1">
              <a:off x="8503623" y="4696000"/>
              <a:ext cx="0" cy="8878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/>
            <p:nvPr/>
          </p:nvCxnSpPr>
          <p:spPr>
            <a:xfrm flipV="1">
              <a:off x="8503623" y="1441812"/>
              <a:ext cx="0" cy="8878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/>
            <p:cNvCxnSpPr/>
            <p:nvPr/>
          </p:nvCxnSpPr>
          <p:spPr>
            <a:xfrm flipV="1">
              <a:off x="5903258" y="4701839"/>
              <a:ext cx="0" cy="8878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mit Pfeil 23"/>
            <p:cNvCxnSpPr/>
            <p:nvPr/>
          </p:nvCxnSpPr>
          <p:spPr>
            <a:xfrm>
              <a:off x="7863543" y="1441812"/>
              <a:ext cx="0" cy="8878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/>
            <p:cNvCxnSpPr/>
            <p:nvPr/>
          </p:nvCxnSpPr>
          <p:spPr>
            <a:xfrm>
              <a:off x="7861301" y="4696000"/>
              <a:ext cx="0" cy="88780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7"/>
            <p:cNvCxnSpPr/>
            <p:nvPr/>
          </p:nvCxnSpPr>
          <p:spPr>
            <a:xfrm flipH="1">
              <a:off x="5903258" y="5583804"/>
              <a:ext cx="1958043" cy="58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r Verbinder 28"/>
            <p:cNvCxnSpPr/>
            <p:nvPr/>
          </p:nvCxnSpPr>
          <p:spPr>
            <a:xfrm>
              <a:off x="5913418" y="1447651"/>
              <a:ext cx="0" cy="88780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 flipH="1">
              <a:off x="5913418" y="1441812"/>
              <a:ext cx="1947883" cy="58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7861301" y="3512808"/>
              <a:ext cx="64232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Grafik 3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9" t="9915" r="74673" b="27514"/>
            <a:stretch/>
          </p:blipFill>
          <p:spPr>
            <a:xfrm>
              <a:off x="3952850" y="1760218"/>
              <a:ext cx="1404000" cy="1093723"/>
            </a:xfrm>
            <a:prstGeom prst="rect">
              <a:avLst/>
            </a:prstGeom>
          </p:spPr>
        </p:pic>
        <p:cxnSp>
          <p:nvCxnSpPr>
            <p:cNvPr id="9" name="Gerader Verbinder 8"/>
            <p:cNvCxnSpPr/>
            <p:nvPr/>
          </p:nvCxnSpPr>
          <p:spPr>
            <a:xfrm>
              <a:off x="5576046" y="1668780"/>
              <a:ext cx="0" cy="371856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Textfeld 41"/>
                <p:cNvSpPr txBox="1"/>
                <p:nvPr/>
              </p:nvSpPr>
              <p:spPr>
                <a:xfrm>
                  <a:off x="8195654" y="5630486"/>
                  <a:ext cx="615938" cy="2329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𝑏𝑐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</m:oMath>
                    </m:oMathPara>
                  </a14:m>
                  <a:endParaRPr lang="de-DE" sz="1400" dirty="0"/>
                </a:p>
              </p:txBody>
            </p:sp>
          </mc:Choice>
          <mc:Fallback>
            <p:sp>
              <p:nvSpPr>
                <p:cNvPr id="42" name="Textfeld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95654" y="5630486"/>
                  <a:ext cx="615938" cy="23294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2970" r="-1980" b="-1842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feld 42"/>
                <p:cNvSpPr txBox="1"/>
                <p:nvPr/>
              </p:nvSpPr>
              <p:spPr>
                <a:xfrm>
                  <a:off x="8128240" y="1138321"/>
                  <a:ext cx="705385" cy="23294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𝑏𝑐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</m:oMath>
                    </m:oMathPara>
                  </a14:m>
                  <a:endParaRPr lang="de-DE" sz="1400" dirty="0"/>
                </a:p>
              </p:txBody>
            </p:sp>
          </mc:Choice>
          <mc:Fallback xmlns="">
            <p:sp>
              <p:nvSpPr>
                <p:cNvPr id="43" name="Textfeld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28240" y="1138321"/>
                  <a:ext cx="705385" cy="23294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2586" b="-1842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feld 43"/>
                <p:cNvSpPr txBox="1"/>
                <p:nvPr/>
              </p:nvSpPr>
              <p:spPr>
                <a:xfrm>
                  <a:off x="7861301" y="3218277"/>
                  <a:ext cx="734047" cy="22487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𝑏𝑐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𝑡𝑟𝑎𝑛𝑠</m:t>
                            </m:r>
                          </m:sub>
                        </m:sSub>
                      </m:oMath>
                    </m:oMathPara>
                  </a14:m>
                  <a:endParaRPr lang="de-DE" sz="1400" dirty="0"/>
                </a:p>
              </p:txBody>
            </p:sp>
          </mc:Choice>
          <mc:Fallback xmlns="">
            <p:sp>
              <p:nvSpPr>
                <p:cNvPr id="44" name="Textfeld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61301" y="3218277"/>
                  <a:ext cx="734047" cy="22487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3333" r="-833" b="-1081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feld 44"/>
                <p:cNvSpPr txBox="1"/>
                <p:nvPr/>
              </p:nvSpPr>
              <p:spPr>
                <a:xfrm>
                  <a:off x="4782131" y="3003354"/>
                  <a:ext cx="737253" cy="22487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𝑏𝑟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𝑡𝑟𝑎𝑛𝑠</m:t>
                            </m:r>
                          </m:sub>
                        </m:sSub>
                      </m:oMath>
                    </m:oMathPara>
                  </a14:m>
                  <a:endParaRPr lang="de-DE" sz="1400" dirty="0"/>
                </a:p>
              </p:txBody>
            </p:sp>
          </mc:Choice>
          <mc:Fallback xmlns="">
            <p:sp>
              <p:nvSpPr>
                <p:cNvPr id="45" name="Textfeld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2131" y="3003354"/>
                  <a:ext cx="737253" cy="22487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2479" b="-10811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6" name="Textfeld 45"/>
                <p:cNvSpPr txBox="1"/>
                <p:nvPr/>
              </p:nvSpPr>
              <p:spPr>
                <a:xfrm>
                  <a:off x="5802304" y="1131613"/>
                  <a:ext cx="2159950" cy="24564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sSub>
                              <m:sSubPr>
                                <m:ctrlPr>
                                  <a:rPr lang="de-DE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400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de-DE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𝑏𝑟</m:t>
                            </m:r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r>
                          <a:rPr lang="de-DE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de-DE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r>
                          <a:rPr lang="de-DE" sz="1400" i="1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de-DE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sSub>
                              <m:sSubPr>
                                <m:ctrlPr>
                                  <a:rPr lang="de-DE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400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de-DE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𝑏𝑐</m:t>
                            </m:r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r>
                          <a:rPr lang="de-DE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de-DE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46" name="Textfeld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02304" y="1131613"/>
                  <a:ext cx="2159950" cy="245645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1695" t="-5000" r="-847" b="-1500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Textfeld 46"/>
                <p:cNvSpPr txBox="1"/>
                <p:nvPr/>
              </p:nvSpPr>
              <p:spPr>
                <a:xfrm>
                  <a:off x="5802304" y="5624139"/>
                  <a:ext cx="2159950" cy="24564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sSub>
                              <m:sSubPr>
                                <m:ctrlP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𝑏𝑟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r>
                          <a:rPr lang="de-DE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  <m:r>
                          <a:rPr lang="de-DE" sz="1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𝜌</m:t>
                            </m:r>
                          </m:e>
                          <m:sub>
                            <m:sSub>
                              <m:sSubPr>
                                <m:ctrlPr>
                                  <a:rPr lang="de-DE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400" i="1"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de-DE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𝑏𝑐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  <m:r>
                          <a:rPr lang="de-DE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de-DE" sz="1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de-DE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sz="1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</m:acc>
                          </m:e>
                          <m:sub>
                            <m:r>
                              <a:rPr lang="de-DE" sz="14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lang="de-DE" sz="1400" dirty="0"/>
                </a:p>
              </p:txBody>
            </p:sp>
          </mc:Choice>
          <mc:Fallback>
            <p:sp>
              <p:nvSpPr>
                <p:cNvPr id="47" name="Textfeld 4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02304" y="5624139"/>
                  <a:ext cx="2159950" cy="245645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1695" t="-5000" r="-847" b="-1500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Rechteck 5"/>
            <p:cNvSpPr/>
            <p:nvPr/>
          </p:nvSpPr>
          <p:spPr>
            <a:xfrm>
              <a:off x="3547131" y="1668780"/>
              <a:ext cx="2755058" cy="37185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93513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Niehaus</dc:creator>
  <cp:lastModifiedBy>Daniel Niehaus</cp:lastModifiedBy>
  <cp:revision>17</cp:revision>
  <dcterms:created xsi:type="dcterms:W3CDTF">2024-03-10T22:09:19Z</dcterms:created>
  <dcterms:modified xsi:type="dcterms:W3CDTF">2025-01-05T14:07:38Z</dcterms:modified>
</cp:coreProperties>
</file>